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27/04/2020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St. Louis Central Corridor West Building Permits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March</a:t>
            </a:r>
          </a:p>
          <a:p>
            <a:r>
              <a:t>2020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49 building permits in Central West End in March 2020</a:t>
            </a:r>
          </a:p>
          <a:p>
            <a:r>
              <a:t>19.51% change compared to March 2019 (41 total building permits)</a:t>
            </a:r>
          </a:p>
          <a:p>
            <a:r>
              <a:t>$93,112 : Average building permit cost in Central West End in March 2020</a:t>
            </a:r>
          </a:p>
          <a:p>
            <a:r>
              <a:t>-61.23% change compared to March 2019 ($240,184)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117 total building permits in Central West End in 2020</a:t>
            </a:r>
          </a:p>
          <a:p>
            <a:r>
              <a:t>-5.65% change compared to this time in 2019 (124 total building permits)</a:t>
            </a:r>
          </a:p>
          <a:p>
            <a:r>
              <a:t>$714,740 : Average building permit cost in Central West End in 2020</a:t>
            </a:r>
          </a:p>
          <a:p>
            <a:r>
              <a:t>273.62% change compared to this time in 2019 ($191,302)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r:embed="rId2" cstate="print"/>
          <a:stretch>
            <a:fillRect/>
          </a:stretch>
        </p:blipFill>
        <p:spPr>
          <a:xfrm>
            <a:off x="1143000" y="692696"/>
            <a:ext cx="6858000" cy="5969000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2917725" cy="1199754"/>
        </p:xfrm>
        <a:graphic>
          <a:graphicData uri="http://schemas.openxmlformats.org/drawingml/2006/table">
            <a:tbl>
              <a:tblPr/>
              <a:tblGrid>
                <a:gridCol w="1005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$25,728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$142,455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$78,425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5 building permits in DeBaliviere Place in March 2020</a:t>
            </a:r>
          </a:p>
          <a:p>
            <a:r>
              <a:t>400.00% change compared to March 2019 (1 total building permits)</a:t>
            </a:r>
          </a:p>
          <a:p>
            <a:r>
              <a:t>$41,121 : Average building permit cost in DeBaliviere Place in March 2020</a:t>
            </a:r>
          </a:p>
          <a:p>
            <a:r>
              <a:t>-60.99% change compared to March 2019 ($105,406)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10 total building permits in DeBaliviere Place in 2020</a:t>
            </a:r>
          </a:p>
          <a:p>
            <a:r>
              <a:t>-23.08% change compared to this time in 2019 (13 total building permits)</a:t>
            </a:r>
          </a:p>
          <a:p>
            <a:r>
              <a:t>$1,826,761 : Average building permit cost in DeBaliviere Place in 2020</a:t>
            </a:r>
          </a:p>
          <a:p>
            <a:r>
              <a:t>5384.93% change compared to this time in 2019 ($33,305)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tle 1"/>
          <p:cNvPicPr>
            <a:picLocks noGrp="1" noChangeAspect="1"/>
          </p:cNvPicPr>
          <p:nvPr>
            <p:ph type="title"/>
          </p:nvPr>
        </p:nvPicPr>
        <p:blipFill>
          <a:blip r:embed="rId2" cstate="print"/>
          <a:stretch>
            <a:fillRect/>
          </a:stretch>
        </p:blipFill>
        <p:spPr>
          <a:xfrm>
            <a:off x="1644650" y="274638"/>
            <a:ext cx="5854700" cy="6985000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DeBaliviere Place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2840166" cy="623438"/>
        </p:xfrm>
        <a:graphic>
          <a:graphicData uri="http://schemas.openxmlformats.org/drawingml/2006/table">
            <a:tbl>
              <a:tblPr/>
              <a:tblGrid>
                <a:gridCol w="951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$41,121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Data retreived from https://www.stlouis-mo.gov/data/</a:t>
            </a:r>
          </a:p>
          <a:p>
            <a:r>
              <a:t>Building permits with a cost of $0 were dropped</a:t>
            </a:r>
          </a:p>
          <a:p>
            <a:r>
              <a:t>Building permits that were cancelled were dropped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DeBaliviere Place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6616837" cy="1731131"/>
        </p:xfrm>
        <a:graphic>
          <a:graphicData uri="http://schemas.openxmlformats.org/drawingml/2006/table">
            <a:tbl>
              <a:tblPr/>
              <a:tblGrid>
                <a:gridCol w="265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DEL MONTE APARTMENTS LLC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5622 DELMAR BLVD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WATERMAN CONDOMINIUM PLAT 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5561 WATERMAN BLVD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WOLFF, MICHAEL A &amp; SARAH 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$120,000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 KINGSBURY PL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BURKE, TIMOTHY ROBERT &amp;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$53,106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WASHINGTON TER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CLARA PARK CONDOMINIUMS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314 CLARA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10 building permits in Skinker DeBaliviere in March 2020</a:t>
            </a:r>
          </a:p>
          <a:p>
            <a:r>
              <a:t>400.00% change compared to March 2019 (2 total building permits)</a:t>
            </a:r>
          </a:p>
          <a:p>
            <a:r>
              <a:t>$21,799 : Average building permit cost in Skinker DeBaliviere in March 2020</a:t>
            </a:r>
          </a:p>
          <a:p>
            <a:r>
              <a:t>533.70% change compared to March 2019 ($3,440)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36 total building permits in Skinker DeBaliviere in 2020</a:t>
            </a:r>
          </a:p>
          <a:p>
            <a:r>
              <a:t>111.76% change compared to this time in 2019 (17 total building permits)</a:t>
            </a:r>
          </a:p>
          <a:p>
            <a:r>
              <a:t>$20,021 : Average building permit cost in Skinker DeBaliviere in 2020</a:t>
            </a:r>
          </a:p>
          <a:p>
            <a:r>
              <a:t>7.33% change compared to this time in 2019 ($18,653)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458081" y="854583"/>
            <a:ext cx="7429500" cy="5511800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Skinker DeBaliviere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2894191" cy="911596"/>
        </p:xfrm>
        <a:graphic>
          <a:graphicData uri="http://schemas.openxmlformats.org/drawingml/2006/table">
            <a:tbl>
              <a:tblPr/>
              <a:tblGrid>
                <a:gridCol w="1005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$21,444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Skinker DeBaliviere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6866087" cy="3166563"/>
        </p:xfrm>
        <a:graphic>
          <a:graphicData uri="http://schemas.openxmlformats.org/drawingml/2006/table">
            <a:tbl>
              <a:tblPr/>
              <a:tblGrid>
                <a:gridCol w="283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4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OESCH, ROBERT G &amp; MICHELE 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6143 KINGSBURY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BARTON, JONATHAN T &amp; JENNIFER 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6200 MCPHERSON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RANDALL, JAMES JOSEPH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$8,450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5751 DEGIVERVILLE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DENNON, GERALD 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$6,968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5776 MCPHERSON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PASTORET, BLAISE &amp; LAYLA LINEHAN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5859 DEGIVERVILLE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6188 MCPHERSON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MOJAVE PROPERTIES LLP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5845 NINA PL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COTHRAN, KILINYAA LOUISE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6228 PERSHING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KING, BENNIE 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5726 WATERMAN BLVD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BARTON, JONATHAN T &amp; JENNIFER 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$109,000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6200 MCPHERSON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7 building permits in West End in March 2020</a:t>
            </a:r>
          </a:p>
          <a:p>
            <a:r>
              <a:t>40.00% change compared to March 2019 (5 total building permits)</a:t>
            </a:r>
          </a:p>
          <a:p>
            <a:r>
              <a:t>$98,307 : Average building permit cost in West End in March 2020</a:t>
            </a:r>
          </a:p>
          <a:p>
            <a:r>
              <a:t>-40.35% change compared to March 2019 ($164,800)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25 total building permits in West End in 2020</a:t>
            </a:r>
          </a:p>
          <a:p>
            <a:r>
              <a:t>150.00% change compared to this time in 2019 (10 total building permits)</a:t>
            </a:r>
          </a:p>
          <a:p>
            <a:r>
              <a:t>$82,272 : Average building permit cost in West End in 2020</a:t>
            </a:r>
          </a:p>
          <a:p>
            <a:r>
              <a:t>-60.92% change compared to this time in 2019 ($210,520)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Neighborhood 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r:embed="rId2" cstate="print"/>
          <a:stretch>
            <a:fillRect/>
          </a:stretch>
        </p:blipFill>
        <p:spPr>
          <a:xfrm>
            <a:off x="457200" y="274638"/>
            <a:ext cx="7137400" cy="5727700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West End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2917725" cy="1199754"/>
        </p:xfrm>
        <a:graphic>
          <a:graphicData uri="http://schemas.openxmlformats.org/drawingml/2006/table">
            <a:tbl>
              <a:tblPr/>
              <a:tblGrid>
                <a:gridCol w="1005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$128,517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$180,000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$40,867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West End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6283481" cy="2307447"/>
        </p:xfrm>
        <a:graphic>
          <a:graphicData uri="http://schemas.openxmlformats.org/drawingml/2006/table">
            <a:tbl>
              <a:tblPr/>
              <a:tblGrid>
                <a:gridCol w="2496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6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YN, TY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$180,000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5990 PAGE BLVD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CARROLL, DANIEL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5418 BARTMER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$375,000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6197 DELMAR BLVD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JOHNSON, ERION A SR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5886 BARTMER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PACE-DELMAR ASSOCIATES LLC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$9,350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6211 DELMAR BLVD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TAMAYO, SAMUEL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5626 MAPLE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ALLEN, LILLIE M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$4,600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5531 CLEMENS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0 building permits in Visitation Park in March 2020</a:t>
            </a:r>
          </a:p>
          <a:p>
            <a:r>
              <a:t>NaN change compared to March 2019 (0 total building permits)</a:t>
            </a:r>
          </a:p>
          <a:p>
            <a:r>
              <a:t>NaN : Average building permit cost in Visitation Park in March 2020</a:t>
            </a:r>
          </a:p>
          <a:p>
            <a:r>
              <a:t>NaN change compared to March 2019 (NaN)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Visitation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 total building permits in Visitation Park in 2020</a:t>
            </a:r>
          </a:p>
          <a:p>
            <a:r>
              <a:t>Inf change compared to this time in 2019 (0 total building permits)</a:t>
            </a:r>
          </a:p>
          <a:p>
            <a:r>
              <a:t>$14,000 : Average building permit cost in Visitation Park in 2020</a:t>
            </a:r>
          </a:p>
          <a:p>
            <a:r>
              <a:t>NaN change compared to this time in 2019 (NaN)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 building permits in Academy in March 2020</a:t>
            </a:r>
          </a:p>
          <a:p>
            <a:r>
              <a:t>-66.67% change compared to March 2019 (3 total building permits)</a:t>
            </a:r>
          </a:p>
          <a:p>
            <a:r>
              <a:t>$85,000 : Average building permit cost in Academy in March 2020</a:t>
            </a:r>
          </a:p>
          <a:p>
            <a:r>
              <a:t>571.23% change compared to March 2019 ($12,663)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10 total building permits in Academy in 2020</a:t>
            </a:r>
          </a:p>
          <a:p>
            <a:r>
              <a:t>25.00% change compared to this time in 2019 (8 total building permits)</a:t>
            </a:r>
          </a:p>
          <a:p>
            <a:r>
              <a:t>$87,495 : Average building permit cost in Academy in 2020</a:t>
            </a:r>
          </a:p>
          <a:p>
            <a:r>
              <a:t>27.68% change compared to this time in 2019 ($68,526)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tle 1"/>
          <p:cNvPicPr>
            <a:picLocks noGrp="1" noChangeAspect="1"/>
          </p:cNvPicPr>
          <p:nvPr>
            <p:ph type="title"/>
          </p:nvPr>
        </p:nvPicPr>
        <p:blipFill>
          <a:blip r:embed="rId2" cstate="print"/>
          <a:stretch>
            <a:fillRect/>
          </a:stretch>
        </p:blipFill>
        <p:spPr>
          <a:xfrm>
            <a:off x="2483768" y="548680"/>
            <a:ext cx="4176464" cy="6183991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Academy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2840166" cy="623438"/>
        </p:xfrm>
        <a:graphic>
          <a:graphicData uri="http://schemas.openxmlformats.org/drawingml/2006/table">
            <a:tbl>
              <a:tblPr/>
              <a:tblGrid>
                <a:gridCol w="951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Neighborhood Summary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3018952" cy="2640941"/>
        </p:xfrm>
        <a:graphic>
          <a:graphicData uri="http://schemas.openxmlformats.org/drawingml/2006/table">
            <a:tbl>
              <a:tblPr/>
              <a:tblGrid>
                <a:gridCol w="165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$93,112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$41,121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$41,463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$21,799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$98,307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Academy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5545963" cy="578499"/>
        </p:xfrm>
        <a:graphic>
          <a:graphicData uri="http://schemas.openxmlformats.org/drawingml/2006/table">
            <a:tbl>
              <a:tblPr/>
              <a:tblGrid>
                <a:gridCol w="189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CUNNINGHAM, ARTESIA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5069 CABANNE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 building permits in Fountain Park in March 2020</a:t>
            </a:r>
          </a:p>
          <a:p>
            <a:r>
              <a:t>Inf change compared to March 2019 (0 total building permits)</a:t>
            </a:r>
          </a:p>
          <a:p>
            <a:r>
              <a:t>$2,000 : Average building permit cost in Fountain Park in March 2020</a:t>
            </a:r>
          </a:p>
          <a:p>
            <a:r>
              <a:t>NaN change compared to March 2019 (NaN)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 total building permits in Fountain Park 2020</a:t>
            </a:r>
          </a:p>
          <a:p>
            <a:r>
              <a:t>0.00% change compared to this time in 2019 (1 total building permits)</a:t>
            </a:r>
          </a:p>
          <a:p>
            <a:r>
              <a:t>$2,000 : Average building permit cost in Fountain Park in 2020</a:t>
            </a:r>
          </a:p>
          <a:p>
            <a:r>
              <a:t>300.00% change compared to this time in 2019 ($500)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tle 1"/>
          <p:cNvPicPr>
            <a:picLocks noGrp="1" noChangeAspect="1"/>
          </p:cNvPicPr>
          <p:nvPr>
            <p:ph type="title"/>
          </p:nvPr>
        </p:nvPicPr>
        <p:blipFill>
          <a:blip r:embed="rId2" cstate="print"/>
          <a:stretch>
            <a:fillRect/>
          </a:stretch>
        </p:blipFill>
        <p:spPr>
          <a:xfrm>
            <a:off x="2879812" y="476672"/>
            <a:ext cx="3384376" cy="6693123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Fountain Park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2840166" cy="623438"/>
        </p:xfrm>
        <a:graphic>
          <a:graphicData uri="http://schemas.openxmlformats.org/drawingml/2006/table">
            <a:tbl>
              <a:tblPr/>
              <a:tblGrid>
                <a:gridCol w="951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Fountain Park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6811312" cy="578499"/>
        </p:xfrm>
        <a:graphic>
          <a:graphicData uri="http://schemas.openxmlformats.org/drawingml/2006/table">
            <a:tbl>
              <a:tblPr/>
              <a:tblGrid>
                <a:gridCol w="327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KOCH, FREDERICK &amp; MARJORIE DEL CARLO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1202 AUBERT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0 building permits in Lewis Place in March 2020</a:t>
            </a:r>
          </a:p>
          <a:p>
            <a:r>
              <a:t>NaN change compared to March 2019 (0 total building permits)</a:t>
            </a:r>
          </a:p>
          <a:p>
            <a:r>
              <a:t>NaN : Average building permit cost in Lewis Place in March 2020</a:t>
            </a:r>
          </a:p>
          <a:p>
            <a:r>
              <a:t>NaN change compared to March 2019 (NaN)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Lewis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 total building permits in Lewis Place in 2020</a:t>
            </a:r>
          </a:p>
          <a:p>
            <a:r>
              <a:t>-80.00% change compared to this time in 2019 (5 total building permits)</a:t>
            </a:r>
          </a:p>
          <a:p>
            <a:r>
              <a:t>$2,500 : Average building permit cost in Lewis Place in 2020</a:t>
            </a:r>
          </a:p>
          <a:p>
            <a:r>
              <a:t>-52.11% change compared to this time in 2019 ($5,220)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Forest Park Southeast: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7 building permits in Forest Park Southeast in March 2020</a:t>
            </a:r>
          </a:p>
          <a:p>
            <a:r>
              <a:t>-63.16% change compared to March 2019 (19 total building permits)</a:t>
            </a:r>
          </a:p>
          <a:p>
            <a:r>
              <a:t>$41,463 : Average building permit cost in Forest Park Southeast in March 2020</a:t>
            </a:r>
          </a:p>
          <a:p>
            <a:r>
              <a:t>-59.14% change compared to March 2019 ($101,479)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1 building permits in Vandeventer in March 2020</a:t>
            </a:r>
          </a:p>
          <a:p>
            <a:r>
              <a:t>0.00% change compared to March 2019 (1 total building permits)</a:t>
            </a:r>
          </a:p>
          <a:p>
            <a:r>
              <a:t>$23,646 : Average building permit cost in Vandeventer in March 2020</a:t>
            </a:r>
          </a:p>
          <a:p>
            <a:r>
              <a:t>-99.14% change compared to March 2019 ($2,746,645)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4 total building permits in Vandeventer in 2020</a:t>
            </a:r>
          </a:p>
          <a:p>
            <a:r>
              <a:t>-50.00% change compared to this time in 2019 (8 total building permits)</a:t>
            </a:r>
          </a:p>
          <a:p>
            <a:r>
              <a:t>$59,344 : Average building permit cost in Vandeventer in 2020</a:t>
            </a:r>
          </a:p>
          <a:p>
            <a:r>
              <a:t>-83.29% change compared to this time in 2019 ($355,241)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tle 1"/>
          <p:cNvPicPr>
            <a:picLocks noGrp="1" noChangeAspect="1"/>
          </p:cNvPicPr>
          <p:nvPr>
            <p:ph type="title"/>
          </p:nvPr>
        </p:nvPicPr>
        <p:blipFill>
          <a:blip r:embed="rId2" cstate="print"/>
          <a:stretch>
            <a:fillRect/>
          </a:stretch>
        </p:blipFill>
        <p:spPr>
          <a:xfrm>
            <a:off x="457200" y="274638"/>
            <a:ext cx="6591300" cy="6197600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Vandeventer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2855719" cy="623438"/>
        </p:xfrm>
        <a:graphic>
          <a:graphicData uri="http://schemas.openxmlformats.org/drawingml/2006/table">
            <a:tbl>
              <a:tblPr/>
              <a:tblGrid>
                <a:gridCol w="967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Vandeventer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7176251" cy="578499"/>
        </p:xfrm>
        <a:graphic>
          <a:graphicData uri="http://schemas.openxmlformats.org/drawingml/2006/table">
            <a:tbl>
              <a:tblPr/>
              <a:tblGrid>
                <a:gridCol w="300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3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GUARDIAN ANGEL SETTLEMENT ASSOC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1127 N VANDEVENTER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Forest Park Southeast: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t>25 total building permits in Forest Park Southeast in 2020</a:t>
            </a:r>
          </a:p>
          <a:p>
            <a:r>
              <a:t>-52.83% change compared to this time in 2019 (53 total building permits)</a:t>
            </a:r>
          </a:p>
          <a:p>
            <a:r>
              <a:t>$44,311 : Average building permit cost in Forest Park Southeast in 2020</a:t>
            </a:r>
          </a:p>
          <a:p>
            <a:r>
              <a:t>-76.24% change compared to this time in 2019 ($186,479)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r:embed="rId2" cstate="print"/>
          <a:stretch>
            <a:fillRect/>
          </a:stretch>
        </p:blipFill>
        <p:spPr>
          <a:xfrm>
            <a:off x="1259632" y="814106"/>
            <a:ext cx="7188200" cy="5689600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2917725" cy="1199754"/>
        </p:xfrm>
        <a:graphic>
          <a:graphicData uri="http://schemas.openxmlformats.org/drawingml/2006/table">
            <a:tbl>
              <a:tblPr/>
              <a:tblGrid>
                <a:gridCol w="1005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$5,900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$264,094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$3,588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t>Forest Park Southeast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/>
        </p:nvGraphicFramePr>
        <p:xfrm>
          <a:off x="457200" y="1600200"/>
          <a:ext cx="7176046" cy="2302089"/>
        </p:xfrm>
        <a:graphic>
          <a:graphicData uri="http://schemas.openxmlformats.org/drawingml/2006/table">
            <a:tbl>
              <a:tblPr/>
              <a:tblGrid>
                <a:gridCol w="317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3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CAMPBELL, GREGORY H &amp; EDNA M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1216 S BOYLE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PARK SOUTH PROPERTIES LLC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$7,400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4370 MANCHESTER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GS CHROMA PH I LLC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$4,400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4071 CHOUTEAU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OREILLY, KEVIN DAVID &amp;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$7,800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4529 OAKLAND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GS CHROMA PH LLC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$264,094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900 S SARAH 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J2 ENVIRONS LLC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4345 HUNT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MALLORY, RUBY M &amp; PATRICIA A RUSSELL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4418 GIBSON AV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1686</Words>
  <Application>Microsoft Macintosh PowerPoint</Application>
  <PresentationFormat>On-screen Show (4:3)</PresentationFormat>
  <Paragraphs>385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St. Louis Central Corridor West Building Permits</vt:lpstr>
      <vt:lpstr>Introduction</vt:lpstr>
      <vt:lpstr>Neighborhood Summary</vt:lpstr>
      <vt:lpstr>Neighborhood Summary</vt:lpstr>
      <vt:lpstr>Forest Park Southeast: Summary Notes</vt:lpstr>
      <vt:lpstr>Forest Park Southeast: Summary Notes</vt:lpstr>
      <vt:lpstr>PowerPoint Presentation</vt:lpstr>
      <vt:lpstr>Forest Park Southeast</vt:lpstr>
      <vt:lpstr>Forest Park Southeast Individual Permit Breakdown</vt:lpstr>
      <vt:lpstr>PowerPoint Presentation</vt:lpstr>
      <vt:lpstr>Central West End: Summary Notes</vt:lpstr>
      <vt:lpstr>Central West End: Summary Notes</vt:lpstr>
      <vt:lpstr>PowerPoint Presentation</vt:lpstr>
      <vt:lpstr>Central West End</vt:lpstr>
      <vt:lpstr>PowerPoint Presentation</vt:lpstr>
      <vt:lpstr>DeBaliviere Place: Summary Notes</vt:lpstr>
      <vt:lpstr>DeBaliviere Place: Summary Notes</vt:lpstr>
      <vt:lpstr>PowerPoint Presentation</vt:lpstr>
      <vt:lpstr>DeBaliviere Place</vt:lpstr>
      <vt:lpstr>DeBaliviere Place Individual Permit Breakdown</vt:lpstr>
      <vt:lpstr>PowerPoint Presentation</vt:lpstr>
      <vt:lpstr>Skinker DeBaliviere: Summary Notes</vt:lpstr>
      <vt:lpstr>Skinker DeBaliviere: Summary Notes</vt:lpstr>
      <vt:lpstr>Skinker DeBaliviere</vt:lpstr>
      <vt:lpstr>Skinker DeBaliviere</vt:lpstr>
      <vt:lpstr>Skinker DeBaliviere Individual Permit Breakdown</vt:lpstr>
      <vt:lpstr>PowerPoint Presentation</vt:lpstr>
      <vt:lpstr>West End: Summary Notes</vt:lpstr>
      <vt:lpstr>West End: Summary Notes</vt:lpstr>
      <vt:lpstr>PowerPoint Presentation</vt:lpstr>
      <vt:lpstr>West End</vt:lpstr>
      <vt:lpstr>West End Individual Permit Breakdown</vt:lpstr>
      <vt:lpstr>PowerPoint Presentation</vt:lpstr>
      <vt:lpstr>Visitation Park: Summary Notes</vt:lpstr>
      <vt:lpstr>Visitation Park: Summary Notes</vt:lpstr>
      <vt:lpstr>Academy: Summary Notes</vt:lpstr>
      <vt:lpstr>Academy: Summary Notes</vt:lpstr>
      <vt:lpstr>PowerPoint Presentation</vt:lpstr>
      <vt:lpstr>Academy</vt:lpstr>
      <vt:lpstr>Academy Individual Permit Breakdown</vt:lpstr>
      <vt:lpstr>PowerPoint Presentation</vt:lpstr>
      <vt:lpstr>Fountain Park: Summary Notes</vt:lpstr>
      <vt:lpstr>Fountain Park: Summary Notes</vt:lpstr>
      <vt:lpstr>PowerPoint Presentation</vt:lpstr>
      <vt:lpstr>Fountain Park</vt:lpstr>
      <vt:lpstr>Fountain Park Individual Permit Breakdown</vt:lpstr>
      <vt:lpstr>PowerPoint Presentation</vt:lpstr>
      <vt:lpstr>Lewis Place: Summary Notes</vt:lpstr>
      <vt:lpstr>Lewis Place: Summary Notes</vt:lpstr>
      <vt:lpstr>Vandeventer: Summary Notes</vt:lpstr>
      <vt:lpstr>Vandeventer: Summary Notes</vt:lpstr>
      <vt:lpstr>PowerPoint Presentation</vt:lpstr>
      <vt:lpstr>Vandeventer</vt:lpstr>
      <vt:lpstr>Vandeventer Individual Permit Breakdown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St. Louis Central Corridor West Building Permits</dc:title>
  <dc:subject/>
  <dc:creator/>
  <cp:keywords/>
  <dc:description/>
  <cp:lastModifiedBy>Stevens, Jes</cp:lastModifiedBy>
  <cp:revision>5</cp:revision>
  <dcterms:created xsi:type="dcterms:W3CDTF">2017-02-13T16:18:36Z</dcterms:created>
  <dcterms:modified xsi:type="dcterms:W3CDTF">2020-04-27T14:17:00Z</dcterms:modified>
  <cp:category/>
</cp:coreProperties>
</file>